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9" r:id="rId4"/>
    <p:sldId id="281" r:id="rId5"/>
    <p:sldId id="293" r:id="rId6"/>
    <p:sldId id="291" r:id="rId7"/>
    <p:sldId id="294" r:id="rId8"/>
    <p:sldId id="292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4" r:id="rId31"/>
    <p:sldId id="285" r:id="rId32"/>
    <p:sldId id="286" r:id="rId33"/>
    <p:sldId id="296" r:id="rId34"/>
    <p:sldId id="297" r:id="rId35"/>
    <p:sldId id="298" r:id="rId36"/>
    <p:sldId id="300" r:id="rId37"/>
    <p:sldId id="301" r:id="rId38"/>
    <p:sldId id="302" r:id="rId39"/>
    <p:sldId id="303" r:id="rId40"/>
    <p:sldId id="304" r:id="rId41"/>
    <p:sldId id="305" r:id="rId42"/>
    <p:sldId id="295" r:id="rId43"/>
    <p:sldId id="306" r:id="rId44"/>
    <p:sldId id="307" r:id="rId45"/>
    <p:sldId id="308" r:id="rId46"/>
    <p:sldId id="283" r:id="rId47"/>
    <p:sldId id="288" r:id="rId48"/>
    <p:sldId id="289" r:id="rId49"/>
    <p:sldId id="290" r:id="rId50"/>
    <p:sldId id="287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1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7" y="2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2099733"/>
            <a:ext cx="8825659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7" y="1792227"/>
            <a:ext cx="990599" cy="304798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B0E3A0E9-41B3-42E5-9731-664B293FF175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3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11" y="292611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6592151-15CF-4861-A11A-FE32AB89A4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7376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7" y="2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8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95" indent="0">
              <a:buNone/>
              <a:defRPr sz="1600"/>
            </a:lvl2pPr>
            <a:lvl3pPr marL="914388" indent="0">
              <a:buNone/>
              <a:defRPr sz="1600"/>
            </a:lvl3pPr>
            <a:lvl4pPr marL="1371583" indent="0">
              <a:buNone/>
              <a:defRPr sz="1600"/>
            </a:lvl4pPr>
            <a:lvl5pPr marL="1828777" indent="0">
              <a:buNone/>
              <a:defRPr sz="1600"/>
            </a:lvl5pPr>
            <a:lvl6pPr marL="2285971" indent="0">
              <a:buNone/>
              <a:defRPr sz="1600"/>
            </a:lvl6pPr>
            <a:lvl7pPr marL="2743165" indent="0">
              <a:buNone/>
              <a:defRPr sz="1600"/>
            </a:lvl7pPr>
            <a:lvl8pPr marL="3200360" indent="0">
              <a:buNone/>
              <a:defRPr sz="1600"/>
            </a:lvl8pPr>
            <a:lvl9pPr marL="3657555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7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1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A0E9-41B3-42E5-9731-664B293FF175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2151-15CF-4861-A11A-FE32AB89A4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853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7" y="2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7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1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A0E9-41B3-42E5-9731-664B293FF175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2151-15CF-4861-A11A-FE32AB89A4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713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7" y="2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8"/>
            <a:ext cx="801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1"/>
            <a:ext cx="801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3" y="980520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8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1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A0E9-41B3-42E5-9731-664B293FF175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2151-15CF-4861-A11A-FE32AB89A4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8117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7" y="2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A0E9-41B3-42E5-9731-664B293FF175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2151-15CF-4861-A11A-FE32AB89A4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2619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6" y="2603503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5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6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1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2" y="2603503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5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2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1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2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5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2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1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3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A0E9-41B3-42E5-9731-664B293FF175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2151-15CF-4861-A11A-FE32AB89A4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5185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532845"/>
            <a:ext cx="3050439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5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10917"/>
            <a:ext cx="2691243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95" indent="0">
              <a:buNone/>
              <a:defRPr sz="1600"/>
            </a:lvl2pPr>
            <a:lvl3pPr marL="914388" indent="0">
              <a:buNone/>
              <a:defRPr sz="1600"/>
            </a:lvl3pPr>
            <a:lvl4pPr marL="1371583" indent="0">
              <a:buNone/>
              <a:defRPr sz="1600"/>
            </a:lvl4pPr>
            <a:lvl5pPr marL="1828777" indent="0">
              <a:buNone/>
              <a:defRPr sz="1600"/>
            </a:lvl5pPr>
            <a:lvl6pPr marL="2285971" indent="0">
              <a:buNone/>
              <a:defRPr sz="1600"/>
            </a:lvl6pPr>
            <a:lvl7pPr marL="2743165" indent="0">
              <a:buNone/>
              <a:defRPr sz="1600"/>
            </a:lvl7pPr>
            <a:lvl8pPr marL="3200360" indent="0">
              <a:buNone/>
              <a:defRPr sz="1600"/>
            </a:lvl8pPr>
            <a:lvl9pPr marL="3657555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5" y="5109110"/>
            <a:ext cx="3050439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1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6" y="4532842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5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4" y="2603501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95" indent="0">
              <a:buNone/>
              <a:defRPr sz="1600"/>
            </a:lvl2pPr>
            <a:lvl3pPr marL="914388" indent="0">
              <a:buNone/>
              <a:defRPr sz="1600"/>
            </a:lvl3pPr>
            <a:lvl4pPr marL="1371583" indent="0">
              <a:buNone/>
              <a:defRPr sz="1600"/>
            </a:lvl4pPr>
            <a:lvl5pPr marL="1828777" indent="0">
              <a:buNone/>
              <a:defRPr sz="1600"/>
            </a:lvl5pPr>
            <a:lvl6pPr marL="2285971" indent="0">
              <a:buNone/>
              <a:defRPr sz="1600"/>
            </a:lvl6pPr>
            <a:lvl7pPr marL="2743165" indent="0">
              <a:buNone/>
              <a:defRPr sz="1600"/>
            </a:lvl7pPr>
            <a:lvl8pPr marL="3200360" indent="0">
              <a:buNone/>
              <a:defRPr sz="1600"/>
            </a:lvl8pPr>
            <a:lvl9pPr marL="3657555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6" y="5109109"/>
            <a:ext cx="3050439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1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5" y="4532842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5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1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95" indent="0">
              <a:buNone/>
              <a:defRPr sz="1600"/>
            </a:lvl2pPr>
            <a:lvl3pPr marL="914388" indent="0">
              <a:buNone/>
              <a:defRPr sz="1600"/>
            </a:lvl3pPr>
            <a:lvl4pPr marL="1371583" indent="0">
              <a:buNone/>
              <a:defRPr sz="1600"/>
            </a:lvl4pPr>
            <a:lvl5pPr marL="1828777" indent="0">
              <a:buNone/>
              <a:defRPr sz="1600"/>
            </a:lvl5pPr>
            <a:lvl6pPr marL="2285971" indent="0">
              <a:buNone/>
              <a:defRPr sz="1600"/>
            </a:lvl6pPr>
            <a:lvl7pPr marL="2743165" indent="0">
              <a:buNone/>
              <a:defRPr sz="1600"/>
            </a:lvl7pPr>
            <a:lvl8pPr marL="3200360" indent="0">
              <a:buNone/>
              <a:defRPr sz="1600"/>
            </a:lvl8pPr>
            <a:lvl9pPr marL="3657555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5" y="5109109"/>
            <a:ext cx="3050439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1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6" y="2603503"/>
            <a:ext cx="2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3" y="2603503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A0E9-41B3-42E5-9731-664B293FF175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2151-15CF-4861-A11A-FE32AB89A4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7986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7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A0E9-41B3-42E5-9731-664B293FF175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2151-15CF-4861-A11A-FE32AB89A4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9854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7" y="2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60" y="1278466"/>
            <a:ext cx="1441566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6" y="1278466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A0E9-41B3-42E5-9731-664B293FF175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2151-15CF-4861-A11A-FE32AB89A4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557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7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A0E9-41B3-42E5-9731-664B293FF175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2151-15CF-4861-A11A-FE32AB89A4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0445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7" y="2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679192"/>
            <a:ext cx="4343401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7" y="2679192"/>
            <a:ext cx="3758185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1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A0E9-41B3-42E5-9731-664B293FF175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2151-15CF-4861-A11A-FE32AB89A4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8563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5" y="2603503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7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A0E9-41B3-42E5-9731-664B293FF175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2151-15CF-4861-A11A-FE32AB89A4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560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5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5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7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0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1" indent="0">
              <a:buNone/>
              <a:defRPr sz="1600" b="1"/>
            </a:lvl6pPr>
            <a:lvl7pPr marL="2743165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87924"/>
            <a:ext cx="4825161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A0E9-41B3-42E5-9731-664B293FF175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2151-15CF-4861-A11A-FE32AB89A4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6851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7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A0E9-41B3-42E5-9731-664B293FF175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2151-15CF-4861-A11A-FE32AB89A4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6340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A0E9-41B3-42E5-9731-664B293FF175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2151-15CF-4861-A11A-FE32AB89A4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7377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7" y="2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3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1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A0E9-41B3-42E5-9731-664B293FF175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2151-15CF-4861-A11A-FE32AB89A4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187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7" y="2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95" indent="0">
              <a:buNone/>
              <a:defRPr sz="1600"/>
            </a:lvl2pPr>
            <a:lvl3pPr marL="914388" indent="0">
              <a:buNone/>
              <a:defRPr sz="1600"/>
            </a:lvl3pPr>
            <a:lvl4pPr marL="1371583" indent="0">
              <a:buNone/>
              <a:defRPr sz="1600"/>
            </a:lvl4pPr>
            <a:lvl5pPr marL="1828777" indent="0">
              <a:buNone/>
              <a:defRPr sz="1600"/>
            </a:lvl5pPr>
            <a:lvl6pPr marL="2285971" indent="0">
              <a:buNone/>
              <a:defRPr sz="1600"/>
            </a:lvl6pPr>
            <a:lvl7pPr marL="2743165" indent="0">
              <a:buNone/>
              <a:defRPr sz="1600"/>
            </a:lvl7pPr>
            <a:lvl8pPr marL="3200360" indent="0">
              <a:buNone/>
              <a:defRPr sz="1600"/>
            </a:lvl8pPr>
            <a:lvl9pPr marL="3657555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0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1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A0E9-41B3-42E5-9731-664B293FF175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2151-15CF-4861-A11A-FE32AB89A4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155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7" y="2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6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6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3" y="6391659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0E3A0E9-41B3-42E5-9731-664B293FF175}" type="datetimeFigureOut">
              <a:rPr lang="en-CA" smtClean="0"/>
              <a:t>2020-08-24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3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3" y="295732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6592151-15CF-4861-A11A-FE32AB89A4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181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195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6" indent="-342896" algn="l" defTabSz="457195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42" indent="-285748" algn="l" defTabSz="457195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85" indent="-228597" algn="l" defTabSz="457195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80" indent="-228597" algn="l" defTabSz="457195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75" indent="-228597" algn="l" defTabSz="457195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69" indent="-228597" algn="l" defTabSz="457195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63" indent="-228597" algn="l" defTabSz="457195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57" indent="-228597" algn="l" defTabSz="457195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52" indent="-228597" algn="l" defTabSz="457195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8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5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0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457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doc/Fab5-Hotel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7">
            <a:extLst>
              <a:ext uri="{FF2B5EF4-FFF2-40B4-BE49-F238E27FC236}">
                <a16:creationId xmlns:a16="http://schemas.microsoft.com/office/drawing/2014/main" id="{C8E92A9B-56BB-484E-A885-6FF999C15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2D236D-EC3D-4158-9972-C92C36D60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F1A34D6-00E0-4160-B42C-C0F61837F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F0CCB13-1DEC-47CE-B46A-6F8911527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87698F-BA3C-4B14-8EFD-4BB510CA8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098F9C4-2AE2-4FA4-974F-9C9F4ED35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D6C01FB-DF9D-42FE-9C82-DEF119DB6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B264309-727F-43C4-9E15-AB69155D8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Rectangle 16">
            <a:extLst>
              <a:ext uri="{FF2B5EF4-FFF2-40B4-BE49-F238E27FC236}">
                <a16:creationId xmlns:a16="http://schemas.microsoft.com/office/drawing/2014/main" id="{3E20E404-0173-46F6-9DC4-C960A5778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FB3EF4D6-026A-4D52-B916-967329EE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4DB4846F-6AA5-4DB3-9581-D95F22BD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3" y="179751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3" name="Freeform: Shape 22">
            <a:extLst>
              <a:ext uri="{FF2B5EF4-FFF2-40B4-BE49-F238E27FC236}">
                <a16:creationId xmlns:a16="http://schemas.microsoft.com/office/drawing/2014/main" id="{D54EC22E-2292-4292-A80B-E81DF64BF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0043"/>
            <a:ext cx="12192000" cy="5077959"/>
          </a:xfrm>
          <a:custGeom>
            <a:avLst/>
            <a:gdLst>
              <a:gd name="connsiteX0" fmla="*/ 12192000 w 12192000"/>
              <a:gd name="connsiteY0" fmla="*/ 0 h 5077959"/>
              <a:gd name="connsiteX1" fmla="*/ 12192000 w 12192000"/>
              <a:gd name="connsiteY1" fmla="*/ 1972152 h 5077959"/>
              <a:gd name="connsiteX2" fmla="*/ 12192000 w 12192000"/>
              <a:gd name="connsiteY2" fmla="*/ 2361342 h 5077959"/>
              <a:gd name="connsiteX3" fmla="*/ 12192000 w 12192000"/>
              <a:gd name="connsiteY3" fmla="*/ 5077959 h 5077959"/>
              <a:gd name="connsiteX4" fmla="*/ 0 w 12192000"/>
              <a:gd name="connsiteY4" fmla="*/ 5077959 h 5077959"/>
              <a:gd name="connsiteX5" fmla="*/ 0 w 12192000"/>
              <a:gd name="connsiteY5" fmla="*/ 2361342 h 5077959"/>
              <a:gd name="connsiteX6" fmla="*/ 0 w 12192000"/>
              <a:gd name="connsiteY6" fmla="*/ 1972152 h 5077959"/>
              <a:gd name="connsiteX7" fmla="*/ 0 w 12192000"/>
              <a:gd name="connsiteY7" fmla="*/ 12515 h 5077959"/>
              <a:gd name="connsiteX8" fmla="*/ 108623 w 12192000"/>
              <a:gd name="connsiteY8" fmla="*/ 29540 h 5077959"/>
              <a:gd name="connsiteX9" fmla="*/ 300195 w 12192000"/>
              <a:gd name="connsiteY9" fmla="*/ 56163 h 5077959"/>
              <a:gd name="connsiteX10" fmla="*/ 527528 w 12192000"/>
              <a:gd name="connsiteY10" fmla="*/ 88041 h 5077959"/>
              <a:gd name="connsiteX11" fmla="*/ 779127 w 12192000"/>
              <a:gd name="connsiteY11" fmla="*/ 121671 h 5077959"/>
              <a:gd name="connsiteX12" fmla="*/ 1062654 w 12192000"/>
              <a:gd name="connsiteY12" fmla="*/ 157052 h 5077959"/>
              <a:gd name="connsiteX13" fmla="*/ 1371726 w 12192000"/>
              <a:gd name="connsiteY13" fmla="*/ 194535 h 5077959"/>
              <a:gd name="connsiteX14" fmla="*/ 1707616 w 12192000"/>
              <a:gd name="connsiteY14" fmla="*/ 232018 h 5077959"/>
              <a:gd name="connsiteX15" fmla="*/ 2065219 w 12192000"/>
              <a:gd name="connsiteY15" fmla="*/ 270201 h 5077959"/>
              <a:gd name="connsiteX16" fmla="*/ 2450918 w 12192000"/>
              <a:gd name="connsiteY16" fmla="*/ 305583 h 5077959"/>
              <a:gd name="connsiteX17" fmla="*/ 2854496 w 12192000"/>
              <a:gd name="connsiteY17" fmla="*/ 339562 h 5077959"/>
              <a:gd name="connsiteX18" fmla="*/ 3281065 w 12192000"/>
              <a:gd name="connsiteY18" fmla="*/ 370390 h 5077959"/>
              <a:gd name="connsiteX19" fmla="*/ 3725514 w 12192000"/>
              <a:gd name="connsiteY19" fmla="*/ 399815 h 5077959"/>
              <a:gd name="connsiteX20" fmla="*/ 4189119 w 12192000"/>
              <a:gd name="connsiteY20" fmla="*/ 427490 h 5077959"/>
              <a:gd name="connsiteX21" fmla="*/ 4426671 w 12192000"/>
              <a:gd name="connsiteY21" fmla="*/ 437298 h 5077959"/>
              <a:gd name="connsiteX22" fmla="*/ 4669330 w 12192000"/>
              <a:gd name="connsiteY22" fmla="*/ 448158 h 5077959"/>
              <a:gd name="connsiteX23" fmla="*/ 4915819 w 12192000"/>
              <a:gd name="connsiteY23" fmla="*/ 458317 h 5077959"/>
              <a:gd name="connsiteX24" fmla="*/ 5163586 w 12192000"/>
              <a:gd name="connsiteY24" fmla="*/ 464973 h 5077959"/>
              <a:gd name="connsiteX25" fmla="*/ 5416461 w 12192000"/>
              <a:gd name="connsiteY25" fmla="*/ 470928 h 5077959"/>
              <a:gd name="connsiteX26" fmla="*/ 5671892 w 12192000"/>
              <a:gd name="connsiteY26" fmla="*/ 477234 h 5077959"/>
              <a:gd name="connsiteX27" fmla="*/ 5932430 w 12192000"/>
              <a:gd name="connsiteY27" fmla="*/ 481437 h 5077959"/>
              <a:gd name="connsiteX28" fmla="*/ 6195523 w 12192000"/>
              <a:gd name="connsiteY28" fmla="*/ 481437 h 5077959"/>
              <a:gd name="connsiteX29" fmla="*/ 6461170 w 12192000"/>
              <a:gd name="connsiteY29" fmla="*/ 483539 h 5077959"/>
              <a:gd name="connsiteX30" fmla="*/ 6729372 w 12192000"/>
              <a:gd name="connsiteY30" fmla="*/ 481437 h 5077959"/>
              <a:gd name="connsiteX31" fmla="*/ 7001406 w 12192000"/>
              <a:gd name="connsiteY31" fmla="*/ 477234 h 5077959"/>
              <a:gd name="connsiteX32" fmla="*/ 7273439 w 12192000"/>
              <a:gd name="connsiteY32" fmla="*/ 473380 h 5077959"/>
              <a:gd name="connsiteX33" fmla="*/ 7549303 w 12192000"/>
              <a:gd name="connsiteY33" fmla="*/ 464973 h 5077959"/>
              <a:gd name="connsiteX34" fmla="*/ 7827722 w 12192000"/>
              <a:gd name="connsiteY34" fmla="*/ 456215 h 5077959"/>
              <a:gd name="connsiteX35" fmla="*/ 8106140 w 12192000"/>
              <a:gd name="connsiteY35" fmla="*/ 446056 h 5077959"/>
              <a:gd name="connsiteX36" fmla="*/ 8387114 w 12192000"/>
              <a:gd name="connsiteY36" fmla="*/ 431694 h 5077959"/>
              <a:gd name="connsiteX37" fmla="*/ 8670640 w 12192000"/>
              <a:gd name="connsiteY37" fmla="*/ 414528 h 5077959"/>
              <a:gd name="connsiteX38" fmla="*/ 8955446 w 12192000"/>
              <a:gd name="connsiteY38" fmla="*/ 398064 h 5077959"/>
              <a:gd name="connsiteX39" fmla="*/ 9240250 w 12192000"/>
              <a:gd name="connsiteY39" fmla="*/ 377045 h 5077959"/>
              <a:gd name="connsiteX40" fmla="*/ 9528886 w 12192000"/>
              <a:gd name="connsiteY40" fmla="*/ 351823 h 5077959"/>
              <a:gd name="connsiteX41" fmla="*/ 9813691 w 12192000"/>
              <a:gd name="connsiteY41" fmla="*/ 326601 h 5077959"/>
              <a:gd name="connsiteX42" fmla="*/ 10103603 w 12192000"/>
              <a:gd name="connsiteY42" fmla="*/ 297525 h 5077959"/>
              <a:gd name="connsiteX43" fmla="*/ 10394794 w 12192000"/>
              <a:gd name="connsiteY43" fmla="*/ 265647 h 5077959"/>
              <a:gd name="connsiteX44" fmla="*/ 10682153 w 12192000"/>
              <a:gd name="connsiteY44" fmla="*/ 232018 h 5077959"/>
              <a:gd name="connsiteX45" fmla="*/ 10973344 w 12192000"/>
              <a:gd name="connsiteY45" fmla="*/ 192783 h 5077959"/>
              <a:gd name="connsiteX46" fmla="*/ 11263257 w 12192000"/>
              <a:gd name="connsiteY46" fmla="*/ 150746 h 5077959"/>
              <a:gd name="connsiteX47" fmla="*/ 11554448 w 12192000"/>
              <a:gd name="connsiteY47" fmla="*/ 109060 h 5077959"/>
              <a:gd name="connsiteX48" fmla="*/ 11844360 w 12192000"/>
              <a:gd name="connsiteY48" fmla="*/ 60367 h 5077959"/>
              <a:gd name="connsiteX49" fmla="*/ 12132996 w 12192000"/>
              <a:gd name="connsiteY49" fmla="*/ 10623 h 507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5077959">
                <a:moveTo>
                  <a:pt x="12192000" y="0"/>
                </a:moveTo>
                <a:lnTo>
                  <a:pt x="12192000" y="1972152"/>
                </a:lnTo>
                <a:lnTo>
                  <a:pt x="12192000" y="2361342"/>
                </a:lnTo>
                <a:lnTo>
                  <a:pt x="12192000" y="5077959"/>
                </a:lnTo>
                <a:lnTo>
                  <a:pt x="0" y="5077959"/>
                </a:lnTo>
                <a:lnTo>
                  <a:pt x="0" y="2361342"/>
                </a:lnTo>
                <a:lnTo>
                  <a:pt x="0" y="1972152"/>
                </a:lnTo>
                <a:lnTo>
                  <a:pt x="0" y="12515"/>
                </a:lnTo>
                <a:lnTo>
                  <a:pt x="108623" y="29540"/>
                </a:lnTo>
                <a:lnTo>
                  <a:pt x="300195" y="56163"/>
                </a:lnTo>
                <a:lnTo>
                  <a:pt x="527528" y="88041"/>
                </a:lnTo>
                <a:lnTo>
                  <a:pt x="779127" y="121671"/>
                </a:lnTo>
                <a:lnTo>
                  <a:pt x="1062654" y="157052"/>
                </a:lnTo>
                <a:lnTo>
                  <a:pt x="1371726" y="194535"/>
                </a:lnTo>
                <a:lnTo>
                  <a:pt x="1707616" y="232018"/>
                </a:lnTo>
                <a:lnTo>
                  <a:pt x="2065219" y="270201"/>
                </a:lnTo>
                <a:lnTo>
                  <a:pt x="2450918" y="305583"/>
                </a:lnTo>
                <a:lnTo>
                  <a:pt x="2854496" y="339562"/>
                </a:lnTo>
                <a:lnTo>
                  <a:pt x="3281065" y="370390"/>
                </a:lnTo>
                <a:lnTo>
                  <a:pt x="3725514" y="399815"/>
                </a:lnTo>
                <a:lnTo>
                  <a:pt x="4189119" y="427490"/>
                </a:lnTo>
                <a:lnTo>
                  <a:pt x="4426671" y="437298"/>
                </a:lnTo>
                <a:lnTo>
                  <a:pt x="4669330" y="448158"/>
                </a:lnTo>
                <a:lnTo>
                  <a:pt x="4915819" y="458317"/>
                </a:lnTo>
                <a:lnTo>
                  <a:pt x="5163586" y="464973"/>
                </a:lnTo>
                <a:lnTo>
                  <a:pt x="5416461" y="470928"/>
                </a:lnTo>
                <a:lnTo>
                  <a:pt x="5671892" y="477234"/>
                </a:lnTo>
                <a:lnTo>
                  <a:pt x="5932430" y="481437"/>
                </a:lnTo>
                <a:lnTo>
                  <a:pt x="6195523" y="481437"/>
                </a:lnTo>
                <a:lnTo>
                  <a:pt x="6461170" y="483539"/>
                </a:lnTo>
                <a:lnTo>
                  <a:pt x="6729372" y="481437"/>
                </a:lnTo>
                <a:lnTo>
                  <a:pt x="7001406" y="477234"/>
                </a:lnTo>
                <a:lnTo>
                  <a:pt x="7273439" y="473380"/>
                </a:lnTo>
                <a:lnTo>
                  <a:pt x="7549303" y="464973"/>
                </a:lnTo>
                <a:lnTo>
                  <a:pt x="7827722" y="456215"/>
                </a:lnTo>
                <a:lnTo>
                  <a:pt x="8106140" y="446056"/>
                </a:lnTo>
                <a:lnTo>
                  <a:pt x="8387114" y="431694"/>
                </a:lnTo>
                <a:lnTo>
                  <a:pt x="8670640" y="414528"/>
                </a:lnTo>
                <a:lnTo>
                  <a:pt x="8955446" y="398064"/>
                </a:lnTo>
                <a:lnTo>
                  <a:pt x="9240250" y="377045"/>
                </a:lnTo>
                <a:lnTo>
                  <a:pt x="9528886" y="351823"/>
                </a:lnTo>
                <a:lnTo>
                  <a:pt x="9813691" y="326601"/>
                </a:lnTo>
                <a:lnTo>
                  <a:pt x="10103603" y="297525"/>
                </a:lnTo>
                <a:lnTo>
                  <a:pt x="10394794" y="265647"/>
                </a:lnTo>
                <a:lnTo>
                  <a:pt x="10682153" y="232018"/>
                </a:lnTo>
                <a:lnTo>
                  <a:pt x="10973344" y="192783"/>
                </a:lnTo>
                <a:lnTo>
                  <a:pt x="11263257" y="150746"/>
                </a:lnTo>
                <a:lnTo>
                  <a:pt x="11554448" y="109060"/>
                </a:lnTo>
                <a:lnTo>
                  <a:pt x="11844360" y="60367"/>
                </a:lnTo>
                <a:lnTo>
                  <a:pt x="12132996" y="10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2A2039-50D4-4D49-A79F-C82A1D913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C1C7165-8A3A-44EB-88D0-4EFA36A00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34" name="Freeform 5">
              <a:extLst>
                <a:ext uri="{FF2B5EF4-FFF2-40B4-BE49-F238E27FC236}">
                  <a16:creationId xmlns:a16="http://schemas.microsoft.com/office/drawing/2014/main" id="{A1081473-BB93-49A4-B605-4E2053739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F25A411-F9C9-487E-9CDB-C436698E5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3" y="838201"/>
            <a:ext cx="8825659" cy="977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rgbClr val="EBEBEB"/>
                </a:solidFill>
              </a:rPr>
              <a:t>Online Hotel Booking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A4C774-9659-4D8C-9C19-5DC642EE6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130" y="5830378"/>
            <a:ext cx="8825659" cy="68508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buFont typeface="Wingdings 3" charset="2"/>
              <a:buChar char=""/>
            </a:pPr>
            <a:r>
              <a:rPr lang="en-US" sz="17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the below link to download our project :</a:t>
            </a:r>
          </a:p>
          <a:p>
            <a:pPr>
              <a:lnSpc>
                <a:spcPct val="90000"/>
              </a:lnSpc>
            </a:pPr>
            <a:r>
              <a:rPr lang="en-IN" sz="16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https://github.com/azdoc/Fab5-Hotels</a:t>
            </a:r>
            <a:endParaRPr lang="en-US" sz="17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FB0D8A7-1E20-4ED0-BD80-05B798EA3650}"/>
              </a:ext>
            </a:extLst>
          </p:cNvPr>
          <p:cNvSpPr txBox="1">
            <a:spLocks/>
          </p:cNvSpPr>
          <p:nvPr/>
        </p:nvSpPr>
        <p:spPr>
          <a:xfrm>
            <a:off x="1174601" y="1896712"/>
            <a:ext cx="8825659" cy="39033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195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5" indent="0" algn="ctr" defTabSz="457195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88" indent="0" algn="ctr" defTabSz="457195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83" indent="0" algn="ctr" defTabSz="457195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77" indent="0" algn="ctr" defTabSz="457195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71" indent="0" algn="ctr" defTabSz="457195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65" indent="0" algn="ctr" defTabSz="457195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60" indent="0" algn="ctr" defTabSz="457195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55" indent="0" algn="ctr" defTabSz="457195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 3" charset="2"/>
              <a:buChar char=""/>
            </a:pPr>
            <a:endParaRPr lang="en-US" sz="17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Name – Fab5</a:t>
            </a:r>
          </a:p>
          <a:p>
            <a:pPr>
              <a:lnSpc>
                <a:spcPct val="90000"/>
              </a:lnSpc>
            </a:pPr>
            <a:endParaRPr lang="en-US" sz="1700" b="1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7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Members                          Student ID  </a:t>
            </a:r>
          </a:p>
          <a:p>
            <a:pPr>
              <a:lnSpc>
                <a:spcPct val="90000"/>
              </a:lnSpc>
            </a:pPr>
            <a:endParaRPr lang="en-US" sz="17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17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Aziz </a:t>
            </a:r>
            <a:r>
              <a:rPr lang="en-US" sz="17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Husaini</a:t>
            </a:r>
            <a:r>
              <a:rPr lang="en-US" sz="17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Doctor             C0769072</a:t>
            </a:r>
          </a:p>
          <a:p>
            <a:pPr>
              <a:lnSpc>
                <a:spcPct val="90000"/>
              </a:lnSpc>
            </a:pPr>
            <a:r>
              <a:rPr lang="en-US" sz="17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Amanpreet</a:t>
            </a:r>
            <a:r>
              <a:rPr lang="en-US" sz="17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Kaur                   C0771697</a:t>
            </a:r>
          </a:p>
          <a:p>
            <a:pPr>
              <a:lnSpc>
                <a:spcPct val="90000"/>
              </a:lnSpc>
            </a:pPr>
            <a:r>
              <a:rPr lang="en-US" sz="17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Rajinder Kaur                        C0769584</a:t>
            </a:r>
          </a:p>
          <a:p>
            <a:pPr>
              <a:lnSpc>
                <a:spcPct val="90000"/>
              </a:lnSpc>
            </a:pPr>
            <a:r>
              <a:rPr lang="en-US" sz="17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Sandeep </a:t>
            </a:r>
            <a:r>
              <a:rPr lang="en-US" sz="17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kaur</a:t>
            </a:r>
            <a:r>
              <a:rPr lang="en-US" sz="17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C0772219</a:t>
            </a:r>
          </a:p>
          <a:p>
            <a:pPr>
              <a:lnSpc>
                <a:spcPct val="90000"/>
              </a:lnSpc>
            </a:pPr>
            <a:r>
              <a:rPr lang="en-US" sz="17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Suman </a:t>
            </a:r>
            <a:r>
              <a:rPr lang="en-US" sz="17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Suman</a:t>
            </a:r>
            <a:r>
              <a:rPr lang="en-US" sz="17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C0769874</a:t>
            </a:r>
          </a:p>
          <a:p>
            <a:pPr>
              <a:lnSpc>
                <a:spcPct val="90000"/>
              </a:lnSpc>
              <a:buFont typeface="Wingdings 3" charset="2"/>
              <a:buChar char=""/>
            </a:pPr>
            <a:endParaRPr lang="en-US" sz="1700" b="1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68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1851-F964-44AF-850E-93548C0E1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Added calendar at check In.</a:t>
            </a:r>
            <a:br>
              <a:rPr lang="en-CA" dirty="0"/>
            </a:b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487B5-CD28-4BDC-BED1-3EB9B16EB3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08835" y="2022929"/>
            <a:ext cx="8528004" cy="4457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438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3C58-ADC9-488B-B9AF-0C9F3C42B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834" y="769759"/>
            <a:ext cx="8825659" cy="704088"/>
          </a:xfrm>
        </p:spPr>
        <p:txBody>
          <a:bodyPr/>
          <a:lstStyle/>
          <a:p>
            <a:r>
              <a:rPr lang="en-US" b="1" dirty="0"/>
              <a:t>Added calendar at check Out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58DF89-1DB0-4C5E-AF30-6D9C302DB53B}"/>
              </a:ext>
            </a:extLst>
          </p:cNvPr>
          <p:cNvPicPr/>
          <p:nvPr/>
        </p:nvPicPr>
        <p:blipFill rotWithShape="1">
          <a:blip r:embed="rId2"/>
          <a:srcRect t="4003"/>
          <a:stretch/>
        </p:blipFill>
        <p:spPr>
          <a:xfrm>
            <a:off x="1220587" y="1886990"/>
            <a:ext cx="9195262" cy="4555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616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6583EC0-B95E-4CD4-9A9A-0C3F6FA8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5B8355-5373-403A-B5C2-4C8E70AC8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BACD68-BDD7-43D0-A593-66B247A49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0AC87D-DE1E-46F5-889B-6CFD4FB14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1C643F3-476E-4474-A4AA-2AF19ECCB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B7EE1E46-6AD7-4F25-ABEB-0C06AE466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9C342B7-8020-4464-8EB2-AE58A8B8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F3EC447-6BFD-478D-BCE7-B572B85BF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9EF6B20-23CA-444F-8D20-3A38184B6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2FC4F8C-DCFB-41A7-9587-B6E49A204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B8134D-DAA6-44DB-9A7B-8D5B04711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5AD0F1C-BC8E-4CB4-BAC4-8F33C36F6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81087E9-D266-4B08-AAB1-F7439DF65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4A2B069-C853-43DD-8CC0-7CE6F331A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DD86E2-5424-44EC-A189-3E2DDD38D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4F8CFC5E-B977-45D3-A7A8-A4EDF8C88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347F91F-7A0C-4FD7-AC29-DCAF67A2E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1FD264AA-C656-4350-AD8E-3E13639C0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889914-3285-4815-B696-1623D609A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78260" cy="1020232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3600" b="1" dirty="0"/>
            </a:br>
            <a:br>
              <a:rPr lang="en-US" sz="3600" b="1" dirty="0"/>
            </a:br>
            <a:r>
              <a:rPr lang="en-US" sz="3600" b="1" dirty="0"/>
              <a:t>Onclick Event</a:t>
            </a:r>
            <a:br>
              <a:rPr lang="en-US" sz="1200" dirty="0"/>
            </a:br>
            <a:br>
              <a:rPr lang="en-US" sz="1200" dirty="0"/>
            </a:b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F11AC-1896-4CBB-95C1-C60568AEF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20901"/>
            <a:ext cx="3133727" cy="3898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On successful submission. Show alert message</a:t>
            </a:r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EF29AB-620C-4783-9B23-EACEB54D7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25C846E-4448-4E70-BBD8-9FA235F8D499}"/>
              </a:ext>
            </a:extLst>
          </p:cNvPr>
          <p:cNvPicPr/>
          <p:nvPr/>
        </p:nvPicPr>
        <p:blipFill rotWithShape="1">
          <a:blip r:embed="rId3"/>
          <a:srcRect t="3129"/>
          <a:stretch/>
        </p:blipFill>
        <p:spPr>
          <a:xfrm>
            <a:off x="4358675" y="1402693"/>
            <a:ext cx="7586713" cy="4412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0540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CAC5-3FA4-4364-A1C7-F9E03E02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060704"/>
            <a:ext cx="9106647" cy="1560576"/>
          </a:xfrm>
        </p:spPr>
        <p:txBody>
          <a:bodyPr/>
          <a:lstStyle/>
          <a:p>
            <a:r>
              <a:rPr lang="en-US" b="1" dirty="0"/>
              <a:t>Alert message to fill input fields first</a:t>
            </a:r>
            <a:br>
              <a:rPr lang="en-CA" dirty="0"/>
            </a:b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594EA-6FE0-47A3-8AB4-4E7B022AF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2145" y="2529840"/>
            <a:ext cx="8825659" cy="3496056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52A6E-28F4-4F65-B8C0-580A745DEA14}"/>
              </a:ext>
            </a:extLst>
          </p:cNvPr>
          <p:cNvPicPr/>
          <p:nvPr/>
        </p:nvPicPr>
        <p:blipFill rotWithShape="1">
          <a:blip r:embed="rId2"/>
          <a:srcRect t="4265"/>
          <a:stretch/>
        </p:blipFill>
        <p:spPr>
          <a:xfrm>
            <a:off x="1067852" y="2269375"/>
            <a:ext cx="9514250" cy="4366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707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5B36-59F2-44EA-A6FF-3D3F8C9E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BOOKING FORM</a:t>
            </a:r>
            <a:br>
              <a:rPr lang="en-CA" dirty="0"/>
            </a:b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7E4A7C-5AE0-4C90-917D-BDEE0AB8E9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4197" y="1673352"/>
            <a:ext cx="7727576" cy="48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40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46679-33A6-4E6E-9780-2ECE8D9FD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1060705"/>
            <a:ext cx="8822849" cy="983249"/>
          </a:xfrm>
        </p:spPr>
        <p:txBody>
          <a:bodyPr/>
          <a:lstStyle/>
          <a:p>
            <a:r>
              <a:rPr lang="en-US" b="1" dirty="0"/>
              <a:t>BOOKING FORM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80E81-CD02-4DB2-BB12-8776E05E1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96ABC-B637-4716-A45F-7097DA1565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936" y="2409625"/>
            <a:ext cx="8272075" cy="38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4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6583EC0-B95E-4CD4-9A9A-0C3F6FA8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85B8355-5373-403A-B5C2-4C8E70AC8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5BACD68-BDD7-43D0-A593-66B247A49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20AC87D-DE1E-46F5-889B-6CFD4FB14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1C643F3-476E-4474-A4AA-2AF19ECCB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B7EE1E46-6AD7-4F25-ABEB-0C06AE466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19C342B7-8020-4464-8EB2-AE58A8B8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1F3EC447-6BFD-478D-BCE7-B572B85BF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9EF6B20-23CA-444F-8D20-3A38184B6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FC4F8C-DCFB-41A7-9587-B6E49A204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B8134D-DAA6-44DB-9A7B-8D5B04711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5AD0F1C-BC8E-4CB4-BAC4-8F33C36F6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81087E9-D266-4B08-AAB1-F7439DF65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4A2B069-C853-43DD-8CC0-7CE6F331A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DDD86E2-5424-44EC-A189-3E2DDD38D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4F8CFC5E-B977-45D3-A7A8-A4EDF8C88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A347F91F-7A0C-4FD7-AC29-DCAF67A2E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1FD264AA-C656-4350-AD8E-3E13639C0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77ECFD-0883-4921-9DEB-DF4CF47AB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1162721" flipV="1">
            <a:off x="1439434" y="-1005548"/>
            <a:ext cx="45719" cy="45719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>
              <a:lnSpc>
                <a:spcPct val="90000"/>
              </a:lnSpc>
            </a:pPr>
            <a:endParaRPr lang="en-US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5FC02-DA7D-483A-BACE-8AF138BBC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907269"/>
            <a:ext cx="3133727" cy="51125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Used </a:t>
            </a:r>
            <a:r>
              <a:rPr lang="en-US" sz="2800" b="1" dirty="0" err="1">
                <a:solidFill>
                  <a:schemeClr val="bg1"/>
                </a:solidFill>
              </a:rPr>
              <a:t>preventDefault</a:t>
            </a:r>
            <a:r>
              <a:rPr lang="en-US" sz="2800" b="1" dirty="0">
                <a:solidFill>
                  <a:schemeClr val="bg1"/>
                </a:solidFill>
              </a:rPr>
              <a:t>() and show alert message if try to submit without information filled.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8353D1-9BD1-4F10-AB84-CE7050801C0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08712" y="1335919"/>
            <a:ext cx="7598520" cy="45339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4EF29AB-620C-4783-9B23-EACEB54D7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2420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8">
            <a:extLst>
              <a:ext uri="{FF2B5EF4-FFF2-40B4-BE49-F238E27FC236}">
                <a16:creationId xmlns:a16="http://schemas.microsoft.com/office/drawing/2014/main" id="{C43A114B-CAF8-402E-A898-DEE2C2022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E68BB1-DCF6-49AB-8FF1-7E68DCBC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412" y="18288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9B8539-604B-420E-BA1B-0A2E64CD7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412" y="5870955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66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236CAA2-54C3-4136-B0CC-6837B14D8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40F86E67-9E86-453F-92BC-648189829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3C5439-21D4-46F3-9CF4-FF1CE786F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13D2E-6641-47FA-B9C1-D3F555081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8"/>
            <a:ext cx="3161016" cy="315375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4600"/>
              <a:t>Validation </a:t>
            </a:r>
            <a:br>
              <a:rPr lang="en-US" sz="4600"/>
            </a:br>
            <a:endParaRPr lang="en-US" sz="46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7140B8-92FC-43F0-8CCA-F40052CE5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8"/>
            <a:ext cx="7906665" cy="6058999"/>
            <a:chOff x="423332" y="396837"/>
            <a:chExt cx="7906665" cy="60589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14FEF32-7604-4713-A9F1-9D90A6F78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95AD3905-A7DD-4026-B7FD-C203CC305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467A9BDB-6572-473C-B2E5-C1AC2F716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7FA5C5D-D107-415A-B1EF-C4972A7329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7421" y="617287"/>
            <a:ext cx="7419857" cy="525366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82032-1273-4A73-8364-0F6A99091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11581245">
            <a:off x="1152146" y="3547874"/>
            <a:ext cx="690103" cy="45719"/>
          </a:xfrm>
        </p:spPr>
        <p:txBody>
          <a:bodyPr>
            <a:normAutofit fontScale="25000" lnSpcReduction="20000"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0051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6E2A9-B9E1-4275-B1AC-440DA771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Email validation</a:t>
            </a:r>
            <a:br>
              <a:rPr lang="en-CA" dirty="0"/>
            </a:b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CCCA3-1EBA-4536-8474-BA582F79C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CA5B1-74BA-48B3-96FC-45CA8A6520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2145" y="2485813"/>
            <a:ext cx="8825659" cy="385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1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D18E1-22DA-42A9-8359-AA3E01F1B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Email validation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3E6FE-324D-44C2-8C41-DC4A22B5F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7A897-8C8B-43B5-B8F3-77DB4CE981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71905" y="2330707"/>
            <a:ext cx="8825660" cy="401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58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595A-FAF9-482E-8847-55B57F9B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70"/>
            <a:ext cx="8825659" cy="706964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rgbClr val="EBEBEB"/>
                </a:solidFill>
              </a:rPr>
              <a:t>Task Done Specification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9E89C06-3B10-4BD4-9EF8-DDFCE022B7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4775934"/>
              </p:ext>
            </p:extLst>
          </p:nvPr>
        </p:nvGraphicFramePr>
        <p:xfrm>
          <a:off x="530943" y="2501156"/>
          <a:ext cx="11223524" cy="4494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1187">
                  <a:extLst>
                    <a:ext uri="{9D8B030D-6E8A-4147-A177-3AD203B41FA5}">
                      <a16:colId xmlns:a16="http://schemas.microsoft.com/office/drawing/2014/main" val="1344831038"/>
                    </a:ext>
                  </a:extLst>
                </a:gridCol>
                <a:gridCol w="2168013">
                  <a:extLst>
                    <a:ext uri="{9D8B030D-6E8A-4147-A177-3AD203B41FA5}">
                      <a16:colId xmlns:a16="http://schemas.microsoft.com/office/drawing/2014/main" val="2030144363"/>
                    </a:ext>
                  </a:extLst>
                </a:gridCol>
                <a:gridCol w="6194324">
                  <a:extLst>
                    <a:ext uri="{9D8B030D-6E8A-4147-A177-3AD203B41FA5}">
                      <a16:colId xmlns:a16="http://schemas.microsoft.com/office/drawing/2014/main" val="1013892180"/>
                    </a:ext>
                  </a:extLst>
                </a:gridCol>
              </a:tblGrid>
              <a:tr h="814300">
                <a:tc>
                  <a:txBody>
                    <a:bodyPr/>
                    <a:lstStyle/>
                    <a:p>
                      <a:r>
                        <a:rPr lang="en-CA" sz="1900" b="1" dirty="0">
                          <a:solidFill>
                            <a:srgbClr val="C00000"/>
                          </a:solidFill>
                        </a:rPr>
                        <a:t>Team member Name </a:t>
                      </a:r>
                    </a:p>
                  </a:txBody>
                  <a:tcPr marL="413727" marR="80836" marT="190951" marB="40419"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900" b="1" dirty="0">
                          <a:solidFill>
                            <a:srgbClr val="C00000"/>
                          </a:solidFill>
                        </a:rPr>
                        <a:t>Web Pages </a:t>
                      </a:r>
                    </a:p>
                  </a:txBody>
                  <a:tcPr marL="413727" marR="80836" marT="190951" marB="40419"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900" b="1" dirty="0">
                          <a:solidFill>
                            <a:srgbClr val="C00000"/>
                          </a:solidFill>
                        </a:rPr>
                        <a:t>Task Assigned Description</a:t>
                      </a:r>
                    </a:p>
                  </a:txBody>
                  <a:tcPr marL="413727" marR="80836" marT="190951" marB="40419"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307506"/>
                  </a:ext>
                </a:extLst>
              </a:tr>
              <a:tr h="814300">
                <a:tc>
                  <a:txBody>
                    <a:bodyPr/>
                    <a:lstStyle/>
                    <a:p>
                      <a:r>
                        <a:rPr lang="en-CA" sz="1900" b="1" dirty="0">
                          <a:solidFill>
                            <a:srgbClr val="C00000"/>
                          </a:solidFill>
                        </a:rPr>
                        <a:t>Aziz </a:t>
                      </a:r>
                      <a:r>
                        <a:rPr lang="en-CA" sz="1900" b="1" dirty="0" err="1">
                          <a:solidFill>
                            <a:srgbClr val="C00000"/>
                          </a:solidFill>
                        </a:rPr>
                        <a:t>Husaini</a:t>
                      </a:r>
                      <a:r>
                        <a:rPr lang="en-CA" sz="1900" b="1" dirty="0">
                          <a:solidFill>
                            <a:srgbClr val="C00000"/>
                          </a:solidFill>
                        </a:rPr>
                        <a:t> Doctor</a:t>
                      </a:r>
                    </a:p>
                  </a:txBody>
                  <a:tcPr marL="413727" marR="80836" marT="190951" marB="40419"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900" b="1" dirty="0">
                          <a:solidFill>
                            <a:srgbClr val="C00000"/>
                          </a:solidFill>
                          <a:effectLst/>
                        </a:rPr>
                        <a:t>Home Page </a:t>
                      </a:r>
                    </a:p>
                  </a:txBody>
                  <a:tcPr marL="413727" marR="80836" marT="190951" marB="40419"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900" b="1" dirty="0">
                          <a:solidFill>
                            <a:srgbClr val="C00000"/>
                          </a:solidFill>
                          <a:effectLst/>
                        </a:rPr>
                        <a:t>Navigation, Header and Home Page</a:t>
                      </a:r>
                    </a:p>
                    <a:p>
                      <a:r>
                        <a:rPr lang="en-CA" sz="1900" b="1" dirty="0">
                          <a:solidFill>
                            <a:srgbClr val="C00000"/>
                          </a:solidFill>
                          <a:effectLst/>
                        </a:rPr>
                        <a:t>Along with merging of all website</a:t>
                      </a:r>
                    </a:p>
                  </a:txBody>
                  <a:tcPr marL="413727" marR="80836" marT="190951" marB="40419"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8883"/>
                  </a:ext>
                </a:extLst>
              </a:tr>
              <a:tr h="814300">
                <a:tc>
                  <a:txBody>
                    <a:bodyPr/>
                    <a:lstStyle/>
                    <a:p>
                      <a:r>
                        <a:rPr lang="en-CA" sz="1900" b="1">
                          <a:solidFill>
                            <a:srgbClr val="C00000"/>
                          </a:solidFill>
                        </a:rPr>
                        <a:t>Rajinder Kaur</a:t>
                      </a:r>
                    </a:p>
                  </a:txBody>
                  <a:tcPr marL="413727" marR="80836" marT="190951" marB="40419"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900" b="1">
                          <a:solidFill>
                            <a:srgbClr val="C00000"/>
                          </a:solidFill>
                        </a:rPr>
                        <a:t>Booking </a:t>
                      </a:r>
                    </a:p>
                  </a:txBody>
                  <a:tcPr marL="413727" marR="80836" marT="190951" marB="40419"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900" b="1" dirty="0">
                          <a:solidFill>
                            <a:srgbClr val="C00000"/>
                          </a:solidFill>
                        </a:rPr>
                        <a:t>Booking and availability form with validations and Responsiveness</a:t>
                      </a:r>
                    </a:p>
                  </a:txBody>
                  <a:tcPr marL="413727" marR="80836" marT="190951" marB="40419"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273805"/>
                  </a:ext>
                </a:extLst>
              </a:tr>
              <a:tr h="522835">
                <a:tc>
                  <a:txBody>
                    <a:bodyPr/>
                    <a:lstStyle/>
                    <a:p>
                      <a:r>
                        <a:rPr lang="en-CA" sz="1900" b="1">
                          <a:solidFill>
                            <a:srgbClr val="C00000"/>
                          </a:solidFill>
                        </a:rPr>
                        <a:t>Suman Suman</a:t>
                      </a:r>
                    </a:p>
                  </a:txBody>
                  <a:tcPr marL="413727" marR="80836" marT="190951" marB="40419"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900" b="1" dirty="0">
                          <a:solidFill>
                            <a:srgbClr val="C00000"/>
                          </a:solidFill>
                        </a:rPr>
                        <a:t>Gallery </a:t>
                      </a:r>
                    </a:p>
                  </a:txBody>
                  <a:tcPr marL="413727" marR="80836" marT="190951" marB="40419"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900" b="1" dirty="0">
                          <a:solidFill>
                            <a:srgbClr val="C00000"/>
                          </a:solidFill>
                        </a:rPr>
                        <a:t>Handle Gallery Images</a:t>
                      </a:r>
                    </a:p>
                  </a:txBody>
                  <a:tcPr marL="413727" marR="80836" marT="190951" marB="40419"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78189"/>
                  </a:ext>
                </a:extLst>
              </a:tr>
              <a:tr h="714087">
                <a:tc>
                  <a:txBody>
                    <a:bodyPr/>
                    <a:lstStyle/>
                    <a:p>
                      <a:r>
                        <a:rPr lang="en-CA" sz="1900" b="1">
                          <a:solidFill>
                            <a:srgbClr val="C00000"/>
                          </a:solidFill>
                        </a:rPr>
                        <a:t>Amanpreet Kaur</a:t>
                      </a:r>
                    </a:p>
                  </a:txBody>
                  <a:tcPr marL="413727" marR="80836" marT="190951" marB="40419"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900" b="1">
                          <a:solidFill>
                            <a:srgbClr val="C00000"/>
                          </a:solidFill>
                        </a:rPr>
                        <a:t>Contact Us </a:t>
                      </a:r>
                    </a:p>
                  </a:txBody>
                  <a:tcPr marL="413727" marR="80836" marT="190951" marB="40419"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900" b="1" dirty="0">
                          <a:solidFill>
                            <a:srgbClr val="C00000"/>
                          </a:solidFill>
                        </a:rPr>
                        <a:t>Footer, Contact Us form and Presentation</a:t>
                      </a:r>
                    </a:p>
                  </a:txBody>
                  <a:tcPr marL="413727" marR="80836" marT="190951" marB="40419"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682557"/>
                  </a:ext>
                </a:extLst>
              </a:tr>
              <a:tr h="814300">
                <a:tc>
                  <a:txBody>
                    <a:bodyPr/>
                    <a:lstStyle/>
                    <a:p>
                      <a:r>
                        <a:rPr lang="en-CA" sz="1900" b="1">
                          <a:solidFill>
                            <a:srgbClr val="C00000"/>
                          </a:solidFill>
                        </a:rPr>
                        <a:t>Sandeep kaur</a:t>
                      </a:r>
                    </a:p>
                  </a:txBody>
                  <a:tcPr marL="413727" marR="80836" marT="190951" marB="40419"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900" b="1" dirty="0">
                          <a:solidFill>
                            <a:srgbClr val="C00000"/>
                          </a:solidFill>
                        </a:rPr>
                        <a:t>About Us</a:t>
                      </a:r>
                    </a:p>
                  </a:txBody>
                  <a:tcPr marL="413727" marR="80836" marT="190951" marB="40419"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900" b="1" dirty="0">
                          <a:solidFill>
                            <a:srgbClr val="C00000"/>
                          </a:solidFill>
                        </a:rPr>
                        <a:t>About website description along with services provided.</a:t>
                      </a:r>
                    </a:p>
                  </a:txBody>
                  <a:tcPr marL="413727" marR="80836" marT="190951" marB="40419"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835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178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43A114B-CAF8-402E-A898-DEE2C2022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E68BB1-DCF6-49AB-8FF1-7E68DCBC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412" y="18288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9B8539-604B-420E-BA1B-0A2E64CD7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412" y="5870955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66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236CAA2-54C3-4136-B0CC-6837B14D8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40F86E67-9E86-453F-92BC-648189829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3C5439-21D4-46F3-9CF4-FF1CE786F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440D6-13DF-4FE1-8D3A-D88A9CE53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8"/>
            <a:ext cx="3161016" cy="315375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4600" dirty="0"/>
              <a:t>Password validation</a:t>
            </a:r>
            <a:br>
              <a:rPr lang="en-US" sz="4600" dirty="0"/>
            </a:br>
            <a:endParaRPr lang="en-US" sz="4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7140B8-92FC-43F0-8CCA-F40052CE5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8"/>
            <a:ext cx="7906665" cy="6058999"/>
            <a:chOff x="423332" y="396837"/>
            <a:chExt cx="7906665" cy="605899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14FEF32-7604-4713-A9F1-9D90A6F78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95AD3905-A7DD-4026-B7FD-C203CC305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467A9BDB-6572-473C-B2E5-C1AC2F716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90F07B8-BFDB-435E-AFE5-D3E229564B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7897" y="1225967"/>
            <a:ext cx="7234551" cy="448965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D85A3-3D61-420E-A4FA-0A368B5E8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1106427" y="3547873"/>
            <a:ext cx="45719" cy="160779"/>
          </a:xfrm>
        </p:spPr>
        <p:txBody>
          <a:bodyPr>
            <a:normAutofit fontScale="25000" lnSpcReduction="20000"/>
          </a:bodyPr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667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DA6F6-7987-468D-A0EF-3C2C069C8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 Password Length</a:t>
            </a:r>
            <a:br>
              <a:rPr lang="en-CA" dirty="0"/>
            </a:b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ABD5E-4189-4292-9765-8EC62B9C73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66902" y="1823629"/>
            <a:ext cx="8825659" cy="436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9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F777-1EC4-4AE7-8EE5-A620F271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Show message after password validated</a:t>
            </a:r>
            <a:br>
              <a:rPr lang="en-CA" dirty="0"/>
            </a:b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C1B1A-56C1-440D-BC28-B92150C6AB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2144" y="2101215"/>
            <a:ext cx="9183843" cy="441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4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3CC9A-3AC1-434F-A258-42936CD0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Confirm password Length should be equal to password</a:t>
            </a:r>
            <a:br>
              <a:rPr lang="en-CA" dirty="0"/>
            </a:b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0897B-A506-4F11-AB07-BECD00EC6F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4200" y="1758316"/>
            <a:ext cx="5943600" cy="33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51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550B8-CA51-47AE-BB36-EBC58A5B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Validation for the same password to be enter</a:t>
            </a:r>
            <a:br>
              <a:rPr lang="en-CA" dirty="0"/>
            </a:b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46AB9D-B2E5-4E6D-8D37-0C9B50914A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6129" y="1872615"/>
            <a:ext cx="7407729" cy="467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5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C9B9-2BD0-4719-B4FE-0A7DDB72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Validation for the password match successfully.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417C1-1670-4E57-993D-7FBD0F6425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9174" y="2547367"/>
            <a:ext cx="8501743" cy="370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24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6047-1901-4C16-BD52-309B606E0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Responsive in different dimensions</a:t>
            </a:r>
            <a:br>
              <a:rPr lang="en-CA" dirty="0"/>
            </a:b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6C9A74-CFFC-40C5-8440-C397EB7AFD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3713" y="1542723"/>
            <a:ext cx="8693289" cy="51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77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F87D4-CDDD-4B45-A4C9-CA129949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Responsive in different dimensions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545A9-AC0B-4836-B532-A2F1752FA2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42457" y="1872615"/>
            <a:ext cx="7456715" cy="474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29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474D2-D70F-4789-B8F8-672CBB55C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Responsive in different dimensions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686EF-E23D-4A40-B031-7CFB6B2F46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5501" y="1872615"/>
            <a:ext cx="7636329" cy="456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26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6E4F-372B-463D-969E-ED1C3739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Contact Us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986317-5926-439F-BC16-8D4220D0D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33" y="1799304"/>
            <a:ext cx="8049343" cy="452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69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C69955-1566-4FF7-8D70-46DE23785393}"/>
              </a:ext>
            </a:extLst>
          </p:cNvPr>
          <p:cNvSpPr/>
          <p:nvPr/>
        </p:nvSpPr>
        <p:spPr>
          <a:xfrm>
            <a:off x="2611120" y="1849122"/>
            <a:ext cx="74980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Screenshots…</a:t>
            </a:r>
          </a:p>
        </p:txBody>
      </p:sp>
    </p:spTree>
    <p:extLst>
      <p:ext uri="{BB962C8B-B14F-4D97-AF65-F5344CB8AC3E}">
        <p14:creationId xmlns:p14="http://schemas.microsoft.com/office/powerpoint/2010/main" val="866067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D89AD-0292-485D-B438-B01FC14D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Validation on Empty Fields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DED6-4A82-44C5-89DF-C35ED3844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25" t="42835" r="24615" b="7387"/>
          <a:stretch/>
        </p:blipFill>
        <p:spPr>
          <a:xfrm>
            <a:off x="4254023" y="1791339"/>
            <a:ext cx="3683957" cy="487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81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B100-EF97-4D29-94A6-B75A6DC4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Validation on Email Field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167913-ED12-46D9-ADFC-BD61DD9B5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704" y="1911246"/>
            <a:ext cx="8288595" cy="466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63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4A86-37FA-429F-8A2C-EB0ED97F9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/>
              <a:t>Footer</a:t>
            </a:r>
            <a:endParaRPr lang="en-CA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DC49C-DC08-4C55-8AFB-9F2C0ABA0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302" r="1773"/>
          <a:stretch/>
        </p:blipFill>
        <p:spPr>
          <a:xfrm>
            <a:off x="498988" y="2448233"/>
            <a:ext cx="11194027" cy="357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00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DFCD-35CA-4DAE-A302-FD8EE12F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Gallery includes photos of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47B0A-DB5C-4576-83F3-98F5730D8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39" r="8709" b="3347"/>
          <a:stretch/>
        </p:blipFill>
        <p:spPr>
          <a:xfrm>
            <a:off x="1484026" y="1673352"/>
            <a:ext cx="9009090" cy="502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90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DFCD-35CA-4DAE-A302-FD8EE12F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Gallery includes photos of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F7EAD-A578-43AC-B3B9-23D179B7F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17" r="1986" b="5000"/>
          <a:stretch/>
        </p:blipFill>
        <p:spPr>
          <a:xfrm>
            <a:off x="1273479" y="1673352"/>
            <a:ext cx="9645041" cy="49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30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DFCD-35CA-4DAE-A302-FD8EE12F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Gallery includes photos of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8C38D-225C-4902-B657-68AC519AF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" t="13263" r="2997" b="6971"/>
          <a:stretch/>
        </p:blipFill>
        <p:spPr>
          <a:xfrm>
            <a:off x="1455107" y="1841326"/>
            <a:ext cx="9281786" cy="478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00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DFCD-35CA-4DAE-A302-FD8EE12F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Gallery includes photos of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80899-4A58-4FBF-AF82-F26970F8B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15" r="1472" b="9753"/>
          <a:stretch/>
        </p:blipFill>
        <p:spPr>
          <a:xfrm>
            <a:off x="1392351" y="1673352"/>
            <a:ext cx="9407297" cy="500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22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DFCD-35CA-4DAE-A302-FD8EE12F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630" y="867664"/>
            <a:ext cx="8825659" cy="704088"/>
          </a:xfrm>
        </p:spPr>
        <p:txBody>
          <a:bodyPr/>
          <a:lstStyle/>
          <a:p>
            <a:r>
              <a:rPr lang="en-US" b="1" dirty="0"/>
              <a:t>When ‘Show More’ text is clicked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20BDB-3E14-4739-BFD7-C5283A567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39" r="8709" b="3347"/>
          <a:stretch/>
        </p:blipFill>
        <p:spPr>
          <a:xfrm>
            <a:off x="1484026" y="1673352"/>
            <a:ext cx="9009090" cy="502725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67B1A7-768F-485A-A4B7-6040308E3D6A}"/>
              </a:ext>
            </a:extLst>
          </p:cNvPr>
          <p:cNvCxnSpPr>
            <a:cxnSpLocks/>
          </p:cNvCxnSpPr>
          <p:nvPr/>
        </p:nvCxnSpPr>
        <p:spPr>
          <a:xfrm flipV="1">
            <a:off x="2129425" y="6325644"/>
            <a:ext cx="1315232" cy="187890"/>
          </a:xfrm>
          <a:prstGeom prst="straightConnector1">
            <a:avLst/>
          </a:prstGeom>
          <a:ln w="793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993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DFCD-35CA-4DAE-A302-FD8EE12F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Expanding information after clicking on  ’Show More’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87685-DF35-41E8-AF95-1635448D5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8" t="14558" r="14998" b="3136"/>
          <a:stretch/>
        </p:blipFill>
        <p:spPr>
          <a:xfrm>
            <a:off x="2158584" y="1798820"/>
            <a:ext cx="8454452" cy="487180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DB6F035-13E6-4CF6-A4EA-EEC2C378FD5A}"/>
              </a:ext>
            </a:extLst>
          </p:cNvPr>
          <p:cNvSpPr/>
          <p:nvPr/>
        </p:nvSpPr>
        <p:spPr>
          <a:xfrm>
            <a:off x="3816350" y="6381750"/>
            <a:ext cx="889000" cy="368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pattFill prst="pct5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1056091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DFCD-35CA-4DAE-A302-FD8EE12F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Again come in previous text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37229-8AB9-409E-A63C-25781E835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9" t="14116" r="13934" b="3583"/>
          <a:stretch/>
        </p:blipFill>
        <p:spPr>
          <a:xfrm>
            <a:off x="2233533" y="1821124"/>
            <a:ext cx="8259581" cy="478953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57374C-224C-40FF-A59E-7908FAF9D353}"/>
              </a:ext>
            </a:extLst>
          </p:cNvPr>
          <p:cNvSpPr/>
          <p:nvPr/>
        </p:nvSpPr>
        <p:spPr>
          <a:xfrm>
            <a:off x="3714750" y="5746750"/>
            <a:ext cx="889000" cy="368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pattFill prst="pct5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2874701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B574-394A-4F5F-A066-A2ABA4938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729" y="1273731"/>
            <a:ext cx="2793159" cy="1597152"/>
          </a:xfrm>
        </p:spPr>
        <p:txBody>
          <a:bodyPr/>
          <a:lstStyle/>
          <a:p>
            <a:r>
              <a:rPr lang="en-CA" sz="3300" b="1" dirty="0"/>
              <a:t>Home Page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530B97-2C4D-40F7-9ADE-F90EEAC17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8729" y="3179164"/>
            <a:ext cx="2793159" cy="2895599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</a:rPr>
              <a:t>Navigation menu on the top and below that,  banner images that slide using JavaScript.</a:t>
            </a:r>
          </a:p>
          <a:p>
            <a:r>
              <a:rPr lang="en-CA" sz="1800" b="1" dirty="0">
                <a:solidFill>
                  <a:schemeClr val="bg1"/>
                </a:solidFill>
              </a:rPr>
              <a:t>Check booking availability form with all required validations using JavaScript.</a:t>
            </a:r>
          </a:p>
          <a:p>
            <a:endParaRPr lang="en-CA" sz="1800" b="1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EC4840-2088-452F-803C-5387F503BDB2}"/>
              </a:ext>
            </a:extLst>
          </p:cNvPr>
          <p:cNvSpPr txBox="1">
            <a:spLocks/>
          </p:cNvSpPr>
          <p:nvPr/>
        </p:nvSpPr>
        <p:spPr bwMode="gray">
          <a:xfrm>
            <a:off x="1461228" y="921687"/>
            <a:ext cx="9644739" cy="704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760AAF-8136-4EA5-AAB5-62A660A86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888" y="603682"/>
            <a:ext cx="8345010" cy="5779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473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DFCD-35CA-4DAE-A302-FD8EE12F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What happens after clicking on type of room..?</a:t>
            </a:r>
            <a:endParaRPr lang="en-CA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6426B-479A-43D2-9A5D-FB3892056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1" t="33119" r="61711" b="4648"/>
          <a:stretch/>
        </p:blipFill>
        <p:spPr>
          <a:xfrm>
            <a:off x="2683239" y="1673352"/>
            <a:ext cx="5996066" cy="498228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F47566-65C3-4CDC-9E1E-805019757C8D}"/>
              </a:ext>
            </a:extLst>
          </p:cNvPr>
          <p:cNvCxnSpPr>
            <a:cxnSpLocks/>
          </p:cNvCxnSpPr>
          <p:nvPr/>
        </p:nvCxnSpPr>
        <p:spPr>
          <a:xfrm>
            <a:off x="3169085" y="3093929"/>
            <a:ext cx="889348" cy="626301"/>
          </a:xfrm>
          <a:prstGeom prst="straightConnector1">
            <a:avLst/>
          </a:prstGeom>
          <a:ln w="793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421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DFCD-35CA-4DAE-A302-FD8EE12F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It shows page showing types of pictures</a:t>
            </a:r>
            <a:endParaRPr lang="en-CA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D03D66-8C65-40B2-A044-503816B35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" t="13462" r="1561" b="2299"/>
          <a:stretch/>
        </p:blipFill>
        <p:spPr>
          <a:xfrm>
            <a:off x="976859" y="1805926"/>
            <a:ext cx="10238281" cy="4939648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A908B61-F162-4221-9AA9-C41D28145DDB}"/>
              </a:ext>
            </a:extLst>
          </p:cNvPr>
          <p:cNvSpPr/>
          <p:nvPr/>
        </p:nvSpPr>
        <p:spPr>
          <a:xfrm rot="6266659">
            <a:off x="2659619" y="2254872"/>
            <a:ext cx="816071" cy="300428"/>
          </a:xfrm>
          <a:prstGeom prst="rightArrow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3980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DFCD-35CA-4DAE-A302-FD8EE12F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Pop up image after clicking on any image</a:t>
            </a:r>
            <a:endParaRPr lang="en-CA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317E5-671C-4865-8770-3179630CA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9" t="12865" r="-1"/>
          <a:stretch/>
        </p:blipFill>
        <p:spPr>
          <a:xfrm>
            <a:off x="1768839" y="1673353"/>
            <a:ext cx="9165364" cy="49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71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DFCD-35CA-4DAE-A302-FD8EE12F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629" y="795093"/>
            <a:ext cx="8825659" cy="704088"/>
          </a:xfrm>
        </p:spPr>
        <p:txBody>
          <a:bodyPr/>
          <a:lstStyle/>
          <a:p>
            <a:r>
              <a:rPr lang="en-US" b="1" dirty="0"/>
              <a:t>When Wedding Place is clicked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25917-7C5B-4C0B-92D3-78658BE4C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30916" r="13646" b="11648"/>
          <a:stretch/>
        </p:blipFill>
        <p:spPr>
          <a:xfrm>
            <a:off x="996023" y="1918740"/>
            <a:ext cx="10199953" cy="464695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3D6C55E-7992-4C6D-B9B4-21EB956ECD63}"/>
              </a:ext>
            </a:extLst>
          </p:cNvPr>
          <p:cNvSpPr/>
          <p:nvPr/>
        </p:nvSpPr>
        <p:spPr>
          <a:xfrm>
            <a:off x="8837896" y="3947669"/>
            <a:ext cx="1383342" cy="58909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pattFill prst="pct5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480953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DFCD-35CA-4DAE-A302-FD8EE12F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116" y="795093"/>
            <a:ext cx="8825659" cy="704088"/>
          </a:xfrm>
        </p:spPr>
        <p:txBody>
          <a:bodyPr/>
          <a:lstStyle/>
          <a:p>
            <a:r>
              <a:rPr lang="en-US" b="1" dirty="0"/>
              <a:t>Wedding page link gets opened..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C267C-B4A1-4838-8FD2-2EC952BE8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2" t="14116" r="4524" b="2411"/>
          <a:stretch/>
        </p:blipFill>
        <p:spPr>
          <a:xfrm>
            <a:off x="1607457" y="1936026"/>
            <a:ext cx="8977085" cy="469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31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DFCD-35CA-4DAE-A302-FD8EE12F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687" y="751549"/>
            <a:ext cx="8825659" cy="704088"/>
          </a:xfrm>
        </p:spPr>
        <p:txBody>
          <a:bodyPr/>
          <a:lstStyle/>
          <a:p>
            <a:r>
              <a:rPr lang="en-US" b="1" dirty="0"/>
              <a:t>Wedding place images page..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0F9EDA-F488-4B3A-8CF9-6C04BB2DA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5" t="14117" r="9449" b="4952"/>
          <a:stretch/>
        </p:blipFill>
        <p:spPr>
          <a:xfrm>
            <a:off x="1618342" y="1673352"/>
            <a:ext cx="8955315" cy="487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28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13AF-C76A-4006-B21C-B889B6840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About Us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DB905-9EE3-4F75-BA19-EABDAF2AC03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4086" y="2180336"/>
            <a:ext cx="7580679" cy="418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15704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BD3D4-98F6-46D5-947C-367C6212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Usage of Plugin – About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BBEA79-C6C0-434F-AF21-DD558420CBCA}"/>
              </a:ext>
            </a:extLst>
          </p:cNvPr>
          <p:cNvPicPr/>
          <p:nvPr/>
        </p:nvPicPr>
        <p:blipFill>
          <a:blip r:embed="rId2"/>
          <a:srcRect l="51139" t="50000" r="17148" b="9763"/>
          <a:stretch>
            <a:fillRect/>
          </a:stretch>
        </p:blipFill>
        <p:spPr bwMode="auto">
          <a:xfrm>
            <a:off x="1335722" y="2797874"/>
            <a:ext cx="3602039" cy="309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FF34B2-CB98-4AE6-A09C-A2CB4D1C851A}"/>
              </a:ext>
            </a:extLst>
          </p:cNvPr>
          <p:cNvPicPr/>
          <p:nvPr/>
        </p:nvPicPr>
        <p:blipFill>
          <a:blip r:embed="rId3"/>
          <a:srcRect l="51352" t="34024" r="16437" b="27219"/>
          <a:stretch>
            <a:fillRect/>
          </a:stretch>
        </p:blipFill>
        <p:spPr bwMode="auto">
          <a:xfrm>
            <a:off x="5283835" y="2797875"/>
            <a:ext cx="4530725" cy="309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9733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33DC-71D8-42F7-85F8-C2692BA0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Services provided by Fab5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24107D-18F1-4267-BDAD-99964F1170F5}"/>
              </a:ext>
            </a:extLst>
          </p:cNvPr>
          <p:cNvPicPr/>
          <p:nvPr/>
        </p:nvPicPr>
        <p:blipFill>
          <a:blip r:embed="rId2"/>
          <a:srcRect l="29581" t="12722" r="1618" b="6213"/>
          <a:stretch>
            <a:fillRect/>
          </a:stretch>
        </p:blipFill>
        <p:spPr bwMode="auto">
          <a:xfrm>
            <a:off x="1870392" y="2384805"/>
            <a:ext cx="7964488" cy="382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6239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09F8-78E1-4247-82E2-F947AAE2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Gallery of Team members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69809-87B8-49E5-9843-84AA4FE4CE60}"/>
              </a:ext>
            </a:extLst>
          </p:cNvPr>
          <p:cNvPicPr/>
          <p:nvPr/>
        </p:nvPicPr>
        <p:blipFill>
          <a:blip r:embed="rId2"/>
          <a:srcRect r="71158" b="5917"/>
          <a:stretch>
            <a:fillRect/>
          </a:stretch>
        </p:blipFill>
        <p:spPr bwMode="auto">
          <a:xfrm>
            <a:off x="2160271" y="2544446"/>
            <a:ext cx="1653540" cy="302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0F2431-AD53-42C9-A0A6-E2FACB5B7FE1}"/>
              </a:ext>
            </a:extLst>
          </p:cNvPr>
          <p:cNvPicPr/>
          <p:nvPr/>
        </p:nvPicPr>
        <p:blipFill>
          <a:blip r:embed="rId3"/>
          <a:srcRect r="71058" b="6126"/>
          <a:stretch>
            <a:fillRect/>
          </a:stretch>
        </p:blipFill>
        <p:spPr bwMode="auto">
          <a:xfrm>
            <a:off x="4438651" y="2551431"/>
            <a:ext cx="1657351" cy="3021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09F38-6E7B-4BED-8BE8-72D287105070}"/>
              </a:ext>
            </a:extLst>
          </p:cNvPr>
          <p:cNvPicPr/>
          <p:nvPr/>
        </p:nvPicPr>
        <p:blipFill>
          <a:blip r:embed="rId4"/>
          <a:srcRect r="78803" b="5030"/>
          <a:stretch>
            <a:fillRect/>
          </a:stretch>
        </p:blipFill>
        <p:spPr bwMode="auto">
          <a:xfrm>
            <a:off x="6720841" y="2551430"/>
            <a:ext cx="1653540" cy="302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44809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B574-394A-4F5F-A066-A2ABA4938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729" y="1273731"/>
            <a:ext cx="2793159" cy="1597152"/>
          </a:xfrm>
        </p:spPr>
        <p:txBody>
          <a:bodyPr/>
          <a:lstStyle/>
          <a:p>
            <a:r>
              <a:rPr lang="en-CA" sz="3300" b="1" dirty="0"/>
              <a:t>Home Page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530B97-2C4D-40F7-9ADE-F90EEAC17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8729" y="3179165"/>
            <a:ext cx="2793159" cy="1597152"/>
          </a:xfrm>
        </p:spPr>
        <p:txBody>
          <a:bodyPr/>
          <a:lstStyle/>
          <a:p>
            <a:pPr algn="just"/>
            <a:r>
              <a:rPr lang="en-US" sz="1800" b="1" dirty="0">
                <a:solidFill>
                  <a:schemeClr val="bg1"/>
                </a:solidFill>
              </a:rPr>
              <a:t>Responsive homepage design transforms the horizontal menu to a  vertical menu with slide in slide out.</a:t>
            </a:r>
            <a:endParaRPr lang="en-CA" sz="1800" b="1" dirty="0">
              <a:solidFill>
                <a:schemeClr val="bg1"/>
              </a:solidFill>
            </a:endParaRPr>
          </a:p>
          <a:p>
            <a:pPr algn="just"/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EC4840-2088-452F-803C-5387F503BDB2}"/>
              </a:ext>
            </a:extLst>
          </p:cNvPr>
          <p:cNvSpPr txBox="1">
            <a:spLocks/>
          </p:cNvSpPr>
          <p:nvPr/>
        </p:nvSpPr>
        <p:spPr bwMode="gray">
          <a:xfrm>
            <a:off x="1461228" y="921687"/>
            <a:ext cx="9644739" cy="704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C9B437-0F70-4DAC-B9D0-7B033DD37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39"/>
          <a:stretch/>
        </p:blipFill>
        <p:spPr>
          <a:xfrm>
            <a:off x="5727469" y="255365"/>
            <a:ext cx="4305410" cy="6347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55654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AC64B6-5299-4EDC-A5BA-C486DE605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11BA08-D406-4EBC-80F9-8C9B13860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CD848F9-F2DE-446B-8417-F43DDB436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950ADE9-C1AB-43FC-837A-4805DF5D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4A32DB1-B927-4CC4-86F7-62404124F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096476B-32CF-4EEC-A4D2-18B931E58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300B9C-C1F6-47BC-A43F-3B172CD7F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7" name="Rectangle 16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D454D59-829E-4E85-A6C6-9F671BCAB9A2}"/>
              </a:ext>
            </a:extLst>
          </p:cNvPr>
          <p:cNvSpPr/>
          <p:nvPr/>
        </p:nvSpPr>
        <p:spPr>
          <a:xfrm>
            <a:off x="4678421" y="1370144"/>
            <a:ext cx="6391271" cy="41574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Thank You..</a:t>
            </a:r>
          </a:p>
        </p:txBody>
      </p:sp>
      <p:cxnSp>
        <p:nvCxnSpPr>
          <p:cNvPr id="34" name="Straight Connector 19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7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07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B4EAD6-5F4A-451B-8CAC-593CA8A95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159" y="716216"/>
            <a:ext cx="9240794" cy="706964"/>
          </a:xfrm>
        </p:spPr>
        <p:txBody>
          <a:bodyPr/>
          <a:lstStyle/>
          <a:p>
            <a:r>
              <a:rPr lang="en-US" dirty="0"/>
              <a:t>Displaying all chain of hotels with descriptions and showing rates on hover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07A975-483B-4FDE-ADDD-D535318CD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3" r="11966" b="104"/>
          <a:stretch/>
        </p:blipFill>
        <p:spPr>
          <a:xfrm>
            <a:off x="1727129" y="1831553"/>
            <a:ext cx="8737741" cy="495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8479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B4EAD6-5F4A-451B-8CAC-593CA8A95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7" y="803010"/>
            <a:ext cx="8825659" cy="704088"/>
          </a:xfrm>
        </p:spPr>
        <p:txBody>
          <a:bodyPr/>
          <a:lstStyle/>
          <a:p>
            <a:r>
              <a:rPr lang="en-US" dirty="0"/>
              <a:t>Responsive design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017A1C-7CEF-4B5C-A68C-BAF87EED7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621" y="1673352"/>
            <a:ext cx="3654264" cy="504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E80555-203E-47D5-BE87-AC9F2D13F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070" y="1673352"/>
            <a:ext cx="3659361" cy="504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6709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81FC7-7C81-4D5D-B803-BBEB663B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671827"/>
            <a:ext cx="9812838" cy="1020232"/>
          </a:xfrm>
        </p:spPr>
        <p:txBody>
          <a:bodyPr>
            <a:normAutofit fontScale="90000"/>
          </a:bodyPr>
          <a:lstStyle/>
          <a:p>
            <a:r>
              <a:rPr lang="en-CA" dirty="0"/>
              <a:t>Testimonials at the bottom of the homepage with slider using </a:t>
            </a:r>
            <a:r>
              <a:rPr lang="en-CA" dirty="0" err="1"/>
              <a:t>css</a:t>
            </a:r>
            <a:r>
              <a:rPr lang="en-CA" dirty="0"/>
              <a:t> </a:t>
            </a:r>
            <a:r>
              <a:rPr lang="en-CA" dirty="0" err="1"/>
              <a:t>webkit</a:t>
            </a:r>
            <a:r>
              <a:rPr lang="en-CA" dirty="0"/>
              <a:t> - animation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D9080-5B1E-4CAB-A818-840DB406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1"/>
          <a:stretch/>
        </p:blipFill>
        <p:spPr>
          <a:xfrm>
            <a:off x="754603" y="1864311"/>
            <a:ext cx="10275334" cy="4790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157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8">
            <a:extLst>
              <a:ext uri="{FF2B5EF4-FFF2-40B4-BE49-F238E27FC236}">
                <a16:creationId xmlns:a16="http://schemas.microsoft.com/office/drawing/2014/main" id="{F80F4C73-8A40-435B-AFB5-F5C3BDC0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D4069D-6BA0-4C9D-8EA6-8C476FC7D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60D1FC8-A019-4110-A93E-8C709AD78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7CEA9B-73E1-441D-8800-FA49BA991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072D5EB-F874-4157-885B-E3C42CDA8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00352347-BE60-4DA4-A026-651AE5F7F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6F82C6E-5FB8-4065-8BCB-D9158DD5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CF36403A-34F0-4F3D-A4BA-D1B1FA2F3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7CCD3DE1-6CA0-4EB1-A8E8-EFD50A1F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81FC7-7C81-4D5D-B803-BBEB663B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78260" cy="1020232"/>
          </a:xfrm>
        </p:spPr>
        <p:txBody>
          <a:bodyPr>
            <a:normAutofit/>
          </a:bodyPr>
          <a:lstStyle/>
          <a:p>
            <a:r>
              <a:rPr lang="en-CA" sz="3300" b="1" dirty="0"/>
              <a:t>Booking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74D2F-F1A9-4D57-B6EB-72F5ABC78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1"/>
            <a:ext cx="3133727" cy="3898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>
                <a:solidFill>
                  <a:schemeClr val="bg1"/>
                </a:solidFill>
              </a:rPr>
              <a:t>Check Availability Form</a:t>
            </a:r>
          </a:p>
          <a:p>
            <a:pPr marL="0" indent="0">
              <a:buNone/>
            </a:pP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2D6D00-2548-4ECD-9FA4-D422A252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1FC685-B75D-490F-8C1A-135006A68E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37416" y="1567815"/>
            <a:ext cx="7467539" cy="4451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5090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267</TotalTime>
  <Words>417</Words>
  <Application>Microsoft Office PowerPoint</Application>
  <PresentationFormat>Widescreen</PresentationFormat>
  <Paragraphs>87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Century Gothic</vt:lpstr>
      <vt:lpstr>Wingdings 3</vt:lpstr>
      <vt:lpstr>Ion Boardroom</vt:lpstr>
      <vt:lpstr>Online Hotel Booking Website</vt:lpstr>
      <vt:lpstr>Task Done Specification</vt:lpstr>
      <vt:lpstr>PowerPoint Presentation</vt:lpstr>
      <vt:lpstr>Home Page</vt:lpstr>
      <vt:lpstr>Home Page</vt:lpstr>
      <vt:lpstr>Displaying all chain of hotels with descriptions and showing rates on hover</vt:lpstr>
      <vt:lpstr>Responsive design</vt:lpstr>
      <vt:lpstr>Testimonials at the bottom of the homepage with slider using css webkit - animation</vt:lpstr>
      <vt:lpstr>Booking Page</vt:lpstr>
      <vt:lpstr>Added calendar at check In. </vt:lpstr>
      <vt:lpstr>Added calendar at check Out</vt:lpstr>
      <vt:lpstr>  Onclick Event  </vt:lpstr>
      <vt:lpstr>Alert message to fill input fields first </vt:lpstr>
      <vt:lpstr>BOOKING FORM </vt:lpstr>
      <vt:lpstr>BOOKING FORM</vt:lpstr>
      <vt:lpstr>PowerPoint Presentation</vt:lpstr>
      <vt:lpstr>Validation  </vt:lpstr>
      <vt:lpstr>Email validation </vt:lpstr>
      <vt:lpstr>Email validation</vt:lpstr>
      <vt:lpstr>Password validation </vt:lpstr>
      <vt:lpstr>Set Password Length </vt:lpstr>
      <vt:lpstr>Show message after password validated </vt:lpstr>
      <vt:lpstr>Confirm password Length should be equal to password </vt:lpstr>
      <vt:lpstr>Validation for the same password to be enter </vt:lpstr>
      <vt:lpstr>Validation for the password match successfully.</vt:lpstr>
      <vt:lpstr>Responsive in different dimensions </vt:lpstr>
      <vt:lpstr>Responsive in different dimensions</vt:lpstr>
      <vt:lpstr>Responsive in different dimensions</vt:lpstr>
      <vt:lpstr>Contact Us</vt:lpstr>
      <vt:lpstr>Validation on Empty Fields</vt:lpstr>
      <vt:lpstr>Validation on Email Field</vt:lpstr>
      <vt:lpstr>Footer</vt:lpstr>
      <vt:lpstr>Gallery includes photos of</vt:lpstr>
      <vt:lpstr>Gallery includes photos of</vt:lpstr>
      <vt:lpstr>Gallery includes photos of</vt:lpstr>
      <vt:lpstr>Gallery includes photos of</vt:lpstr>
      <vt:lpstr>When ‘Show More’ text is clicked</vt:lpstr>
      <vt:lpstr>Expanding information after clicking on  ’Show More’</vt:lpstr>
      <vt:lpstr>Again come in previous text</vt:lpstr>
      <vt:lpstr>What happens after clicking on type of room..?</vt:lpstr>
      <vt:lpstr>It shows page showing types of pictures</vt:lpstr>
      <vt:lpstr>Pop up image after clicking on any image</vt:lpstr>
      <vt:lpstr>When Wedding Place is clicked</vt:lpstr>
      <vt:lpstr>Wedding page link gets opened..</vt:lpstr>
      <vt:lpstr>Wedding place images page..</vt:lpstr>
      <vt:lpstr>About Us</vt:lpstr>
      <vt:lpstr>Usage of Plugin – About Us</vt:lpstr>
      <vt:lpstr>Services provided by Fab5</vt:lpstr>
      <vt:lpstr>Gallery of Team members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Hotel Booking Website</dc:title>
  <dc:creator>Amanpreet Kaur</dc:creator>
  <cp:lastModifiedBy>Aziz Doctor</cp:lastModifiedBy>
  <cp:revision>59</cp:revision>
  <dcterms:created xsi:type="dcterms:W3CDTF">2020-08-23T04:04:26Z</dcterms:created>
  <dcterms:modified xsi:type="dcterms:W3CDTF">2020-08-24T20:25:34Z</dcterms:modified>
</cp:coreProperties>
</file>